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3" r:id="rId63"/>
    <p:sldId id="732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7" r:id="rId77"/>
    <p:sldId id="746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95" r:id="rId96"/>
  </p:sldIdLst>
  <p:sldSz cx="138176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43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20F"/>
    <a:srgbClr val="9B5FD7"/>
    <a:srgbClr val="0066FF"/>
    <a:srgbClr val="19C9DE"/>
    <a:srgbClr val="7C58B2"/>
    <a:srgbClr val="8763BD"/>
    <a:srgbClr val="E5DD4E"/>
    <a:srgbClr val="A0D655"/>
    <a:srgbClr val="FF9FEA"/>
    <a:srgbClr val="EF7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0" autoAdjust="0"/>
    <p:restoredTop sz="99574" autoAdjust="0"/>
  </p:normalViewPr>
  <p:slideViewPr>
    <p:cSldViewPr snapToGrid="0" snapToObjects="1">
      <p:cViewPr varScale="1">
        <p:scale>
          <a:sx n="99" d="100"/>
          <a:sy n="99" d="100"/>
        </p:scale>
        <p:origin x="534" y="84"/>
      </p:cViewPr>
      <p:guideLst>
        <p:guide orient="horz" pos="2448"/>
        <p:guide pos="43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2628C-E517-4E38-A4BA-D826329068A3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7A054-7426-481E-8D67-1F1843A6F3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87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71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3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15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03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2414490"/>
            <a:ext cx="1174496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2640" y="4404360"/>
            <a:ext cx="967232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16056" y="456995"/>
            <a:ext cx="2641176" cy="97262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7729" y="456995"/>
            <a:ext cx="7698035" cy="97262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495" y="4994493"/>
            <a:ext cx="11744960" cy="154368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495" y="3294275"/>
            <a:ext cx="11744960" cy="1700212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64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89" indent="0">
              <a:buNone/>
              <a:defRPr sz="2134">
                <a:solidFill>
                  <a:schemeClr val="tx1">
                    <a:tint val="75000"/>
                  </a:schemeClr>
                </a:solidFill>
              </a:defRPr>
            </a:lvl3pPr>
            <a:lvl4pPr marL="182893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5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822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8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51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71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732" y="2659175"/>
            <a:ext cx="5169605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7630" y="2659175"/>
            <a:ext cx="5169607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739795"/>
            <a:ext cx="6105173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0880" y="2464859"/>
            <a:ext cx="6105173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19155" y="1739795"/>
            <a:ext cx="6107572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19155" y="2464859"/>
            <a:ext cx="6107572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3" y="309456"/>
            <a:ext cx="4545895" cy="1316990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2296" y="309457"/>
            <a:ext cx="7724424" cy="6633528"/>
          </a:xfrm>
        </p:spPr>
        <p:txBody>
          <a:bodyPr/>
          <a:lstStyle>
            <a:lvl1pPr>
              <a:defRPr sz="4266"/>
            </a:lvl1pPr>
            <a:lvl2pPr>
              <a:defRPr sz="3733"/>
            </a:lvl2pPr>
            <a:lvl3pPr>
              <a:defRPr sz="3200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0883" y="1626447"/>
            <a:ext cx="4545895" cy="5316538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8347" y="5440686"/>
            <a:ext cx="8290560" cy="642303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8347" y="694479"/>
            <a:ext cx="8290560" cy="4663440"/>
          </a:xfrm>
        </p:spPr>
        <p:txBody>
          <a:bodyPr/>
          <a:lstStyle>
            <a:lvl1pPr marL="0" indent="0">
              <a:buNone/>
              <a:defRPr sz="4266"/>
            </a:lvl1pPr>
            <a:lvl2pPr marL="609644" indent="0">
              <a:buNone/>
              <a:defRPr sz="3733"/>
            </a:lvl2pPr>
            <a:lvl3pPr marL="1219289" indent="0">
              <a:buNone/>
              <a:defRPr sz="3200"/>
            </a:lvl3pPr>
            <a:lvl4pPr marL="1828934" indent="0">
              <a:buNone/>
              <a:defRPr sz="2666"/>
            </a:lvl4pPr>
            <a:lvl5pPr marL="2438578" indent="0">
              <a:buNone/>
              <a:defRPr sz="2666"/>
            </a:lvl5pPr>
            <a:lvl6pPr marL="3048221" indent="0">
              <a:buNone/>
              <a:defRPr sz="2666"/>
            </a:lvl6pPr>
            <a:lvl7pPr marL="3657866" indent="0">
              <a:buNone/>
              <a:defRPr sz="2666"/>
            </a:lvl7pPr>
            <a:lvl8pPr marL="4267511" indent="0">
              <a:buNone/>
              <a:defRPr sz="2666"/>
            </a:lvl8pPr>
            <a:lvl9pPr marL="4877154" indent="0">
              <a:buNone/>
              <a:defRPr sz="2666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8347" y="6082989"/>
            <a:ext cx="8290560" cy="912177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813569"/>
            <a:ext cx="1243584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881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1016" y="7203871"/>
            <a:ext cx="4375573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2613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44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32" indent="-457232" algn="l" defTabSz="609644" rtl="0" eaLnBrk="1" latinLnBrk="0" hangingPunct="1">
        <a:spcBef>
          <a:spcPct val="20000"/>
        </a:spcBef>
        <a:buFont typeface="Arial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672" indent="-381029" algn="l" defTabSz="60964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112" indent="-304823" algn="l" defTabSz="60964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756" indent="-304823" algn="l" defTabSz="609644" rtl="0" eaLnBrk="1" latinLnBrk="0" hangingPunct="1">
        <a:spcBef>
          <a:spcPct val="20000"/>
        </a:spcBef>
        <a:buFont typeface="Arial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399" indent="-304823" algn="l" defTabSz="609644" rtl="0" eaLnBrk="1" latinLnBrk="0" hangingPunct="1">
        <a:spcBef>
          <a:spcPct val="20000"/>
        </a:spcBef>
        <a:buFont typeface="Arial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304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688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233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977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4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89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3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78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22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66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51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15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9163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61765</TotalTime>
  <Words>95</Words>
  <Application>Microsoft Office PowerPoint</Application>
  <PresentationFormat>Custom</PresentationFormat>
  <Paragraphs>95</Paragraphs>
  <Slides>95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270</cp:revision>
  <cp:lastPrinted>2016-01-18T22:32:49Z</cp:lastPrinted>
  <dcterms:created xsi:type="dcterms:W3CDTF">2016-01-18T20:00:00Z</dcterms:created>
  <dcterms:modified xsi:type="dcterms:W3CDTF">2021-01-30T01:33:18Z</dcterms:modified>
</cp:coreProperties>
</file>